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k">
                <a:solidFill>
                  <a:schemeClr val="tx1">
                    <a:lumMod val="50000"/>
                    <a:lumOff val="50000"/>
                  </a:schemeClr>
                </a:solidFill>
              </a:rPr>
              <a:t>Č. 45 Slovo Božie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k" sz="4400"/>
              <a:t>Dobrá správa od anjela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dal túto správu Márii?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Maryina priateľka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Anjel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k" sz="2800">
                <a:solidFill>
                  <a:srgbClr val="FF0000"/>
                </a:solidFill>
              </a:rPr>
              <a:t>Anjel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 54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Samaritánka pri studni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pije vodu, ktorú mu ja dávam, nikdy nebude žízniť. Voda, ktorú mu dám, sa v ňom stane prameňom vody vyvierajúcej do večného života."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Ježiš prechádzal krajinou Samárie, stretol pri studni ženu a povedal. "Prosím, dajte mi trochu vody."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Žena bola úžasná. Pretože Židia nehovoria so Samaritánmi. "Keby ste vedeli, kto som, požiadali by ste ma o vodu." Ježiš povedal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"Pretože voda, ktorú dávam, je voda života, ktorá už nikdy nie je smädná." Žena začala byť zvedavá na Ježiša. "Kto si, môžeš mi dať tú vodu?"</a:t>
            </a:r>
            <a:r xmlns:a="http://schemas.openxmlformats.org/drawingml/2006/main">
              <a:rPr lang="sk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„Ja som Kristus a Boží Syn,“ odpovedal Ježiš. Bola z toho zaskočená.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Nechala svoj džbán a vrátila sa do mesta a hovorila ľuďom o Ježišovi. Mnoho ľudí prišlo stretnúť Ježiša a uverilo v Neho ako svojho Spasiteľa.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Len čo sa Samaritánka stretla s Ježišom, nechala nádobu s vodou a vrátila sa do dediny, aby dedinčanom oznámila dobrú správu o spasení.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Nakoniec sa veľa ľudí zachránilo tým, že počuli a uverili evanjeliu, ktoré kázala.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Stretli ste Ježiša? Hovoríš ostatným o Ježišovi? Čo tak predstaviť Ježiša iným ako Samaritánku?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</a:t>
            </a:r>
            <a:r xmlns:a="http://schemas.openxmlformats.org/drawingml/2006/main">
              <a:rPr altLang="en-US" lang="s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nám dáva vodu života, aby sme nikdy nesmädli po našich dušiach.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Kde sa Ježiš stretol so Samaritánkou?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paláci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meste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ulica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trhu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 studni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pri studni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Budeš mať dieťa a porodíš syna a dáš mu meno Ježiš.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pije vodu, ktorú mu ja dávam, nikdy nebude žízniť. Voda, ktorú mu dám, sa v ňom stane prameňom vody vyvierajúcej do večného života."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55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Hoďte sieť do hlbokej vody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povedal Ježiš Šimonovi: Neboj sa, odteraz budeš chytať ľudí.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Ježiš, ktorý nastúpil na Petrovu loď a predniesol slovo, povedal Petrovi. "Teraz choďte do hlbokej vody a hoďte sieť, aby ste chytili ryby."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„Majster, celú noc sme tvrdo pracovali a nič sme nechytili. Ale pretože to hovoríš, spustím siete."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tak urobili, ulovili také množstvo rýb, že sa im siete začali trhať. Peter bol z toho prekvapený.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 tej chvíli Peter ľutoval, keď vedel, že Ježiš je Boží Syn. "Som hriešnik."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povedal. "Neboj sa, odteraz budeš rybár, ktorý berie ľudí." Peter všetko opustil a stal sa Ježišovým učeníkom.</a:t>
            </a:r>
            <a:r xmlns:a="http://schemas.openxmlformats.org/drawingml/2006/main">
              <a:rPr altLang="en-US" lang="s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Peter, ktorý stretol Ježiša,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ľutovali a poslúchli práve tam.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Existuje pokánie a poslušnosť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Ježišovi v tvojom živote?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všetko opustil a nasledoval Ježiša. Tak ako Peter, aj ty musíš byť učeníkom, ktorý pozná skutočné pokánie a poslušnosť.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robí zázraky, ktoré presahujú ľudské skúsenosti a schopnosti.</a:t>
            </a:r>
            <a:r xmlns:a="http://schemas.openxmlformats.org/drawingml/2006/main">
              <a:rPr altLang="en-US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46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Ježiško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bolo Petrovou prácou?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ovčiak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farmár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rybár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povedal Ježiš Šimonovi: Neboj sa, odteraz budeš chytať ľudí.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56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Ježiš, ktorý povolal učeníkov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našiel Natanaela a povedal mu: "Našli sme toho, o ktorom písal Mojžiš v Zákone a o ktorom písali aj proroci - Ježiša Nazaretského, syna Jozefovho."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povolal Petra, Ondreja a ich suseda Filipa za učeníkov. "Nasleduj ma!"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predstavil Ježiša svojmu priateľovi Natanaelovi. "Zjavil sa Mesiáš, ktorého proroci napísali v Starom zákone."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"Nazaret! Môže odtiaľ prísť Mesiáš?" spýtal sa Nathanael. „Poďte sa pozrieť,“ povedal Filip.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povedal Natanaelovi. "Si pravý Izraelita, videl som ťa, keď si bol ešte pod figovníkom, kým ťa Filip zavolal."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 bol z toho prekvapený a vzdal slávu Ježišovi: „Rabbi, ty si Boží Syn a Kráľ Izraela.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Hneď ako to zistil Nathanael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Mesiáš, dal Ježišovi slávu.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Stal sa Ježišovým učeníkom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vzdávať slávu Ježišovi, ktorý je naším Spasiteľom, a žiť život Ježišovho učeníka a poslúchať 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/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Dnes sa vám v meste Dávidovom narodil Spasiteľ; on je Kristus Pán.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Páči sa mi to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 je...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povoláva ľudí ako učeníkov, aby boli ako On.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Kto predstavil Ježiša Natanaelovi?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Andrej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Filip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Filip našiel Natanaela a povedal mu: "Našli sme toho, o ktorom písal Mojžiš v Zákone a o ktorom písali aj proroci - Ježiša Nazaretského, syna Jozefovho."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57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Osoba, ktorá zliezla cez strechu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vzal si podložku a vyšiel von, aby ich všetkých videl. To všetkých ohromilo a chválili Boha slovami: "Nikdy sme nič také nevideli!"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ľudia počuli o Ježišovom uzdravení, ľudia priniesli svojho ochrnutého priateľa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tam, kde bol Ježiš, bolo príliš veľa ľudí. Svojho ochrnutého priateľa teda nemohli odviesť k Ježišovi cez strechu.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Nakoniec tí, ktorí priviedli ochrnutého priateľa, prerazili strechu a poslali ochrnutého priateľa k Ježišovi.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videl ich vieru a povedal. "Tvoje hriechy sú odpustené. Vstaň a choď domov."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Paralytik bol v tejto chvíli prekvapivo uzdravený. Potom vstal, chodil a oslavoval Boha.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Keď nastal čas, aby sa Márii narodilo dieťa, musela ísť do Betlehema. Ale pretože nebolo miesto, porodila dieťa v jasliach.</a:t>
            </a:r>
            <a:r xmlns:a="http://schemas.openxmlformats.org/drawingml/2006/main">
              <a:rPr lang="s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Paralyticovi priatelia mali ťažkosti a postihnutia, no nemohli sa vzdať ísť k Ježišovi. Pretože mali vieru v Ježiša.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Máme vieru v Ježiša?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prichádzame k Ježišovi s vierou, nesmieme sa vzdávať napriek ťažkostiam a prekážkam, ktoré nás blokujú.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to urobíme, budeme môcť vzdávať Bohu slávu ako ochrnutý človek.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neodmieta tých, ktorí k nemu prichádzajú. A to, čo je potrebné, dáva tým, ktorí k nemu prichádzajú.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Cez čo prišiel ochrnutý k Ježišovi?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okno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brána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strecha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strecha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vzal si podložku a vyšiel von, aby ich všetkých videl. To všetkých ohromilo a chválili Boha slovami: "Nikdy sme nič také nevideli!"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58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 volá Matúša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Ježiš odtiaľ odišiel, uvidel muža menom Matúš sedieť pri mýtnici. „Poď za mnou,“ povedal mu a Matthew vstal a nasledoval 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Bol tam mýtnik menom Matúš. Bol výbercom daní v mene Ríma pre Izraelitov.</a:t>
            </a:r>
            <a:r xmlns:a="http://schemas.openxmlformats.org/drawingml/2006/main">
              <a:rPr lang="s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Matúš bol vyberač daní, takže mal veľa peňazí. Ale Židia nenávideli vyberačov daní, ktorí pracovali pre Rím, dobyvateľ.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sa pozrel na Matúša sediaceho v mýtnici a povedal mu. "Nasleduj ma"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 okamžite všetko opustil a nasledoval Ježiša. Bolo to preto, že ďakoval Ježišovi za to, že ho povolal.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Medzitým sa z neba ozval hlas pastierom, ktorí sa starali o ovečky v Betleheme.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"Lekára nepotrebujú zdraví, ale chorí." Matúš sa stal Ježišovým učeníkom.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Matúš bol vyberač daní, ktorého jeho ľud nenávidel. Ale Ježiš zavolal Matúša a urobil ho učeníkom.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Aj my sme Boží ľud. Ale my nestačíme na to, aby sme boli povolaní ako Ježišovi učeníci.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nás však vyzýva, aby sme mu robili učeníkov. Preto ho musíme poslúchať, aby sme boli hodní jeho povolania.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volá ľudí, ktorí sú vo svete odmietnutí, aby sa stali Božím ľudom.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Aká bola Matthewova práca?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vyberač daní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rybár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tesár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kňaz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vyberač daní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Ježiš odtiaľ odišiel, uvidel muža menom Matúš sedieť pri mýtnici. „Poď za mnou,“ povedal mu a Matthew vstal a nasledoval 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59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 si vybral dvanástich učeníkov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z tých dní Ježiš vyšiel na horu modliť sa a strávil noc v modlitbe k Bohu.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bolo ráno, zavolal k sebe svojich učeníkov a vyvolil si z nich dvanástich, ktorých tiež označil za apoštolov: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Bolo veľa ľudí, ktorí počuli a nasledovali Ježiša. Išli s Ježišom a učili sa od Ježiša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modlitbe si Ježiš konkrétne vybral dvanástich z nich ako blízkych učeníkov.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Boli vyvolení, aby žili s Ježišom, kázali evanjelium a vyháňali démonov.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„Sláva nebu, pokoj zemi! Raduj sa, narodil sa Ježiš." Povedali anjeli z neba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Učeníci boli rôzni ľudia: niektorí z nich boli rybári, vyberači daní, revolucionári, niektorí boli temperamentní.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Ježiš sa modlil k Bohu, aby si dobre vybral svojich učeníkov, a on si ich dobre vybral, dobre sa o nich staral a dobre ich učil.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Preto si Ježiš vybral svojich učeníkov: 1) aby ich učil Božie slovo, 2) aby ich prinútil kázať evanjelium podľa toho, čo sa naučili, a 3) aby ich prinútil ohlasovať moc Božieho kráľovstva. Z týchto dôvodov si Ježiš vybral svojich učeníkov.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Sme tiež Ježišovými učeníkmi.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Naša práca je rovnaká ako práca dvanástich Ježišových učeníkov.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Poďme žiť život učeníka od dnešného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dňa.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</a:t>
            </a:r>
            <a:r xmlns:a="http://schemas.openxmlformats.org/drawingml/2006/main">
              <a:rPr altLang="en-US" lang="s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nás učí nebeskej pravde, aby sme mohli rásť ako Ježišovi učeníci.</a:t>
            </a:r>
            <a:r xmlns:a="http://schemas.openxmlformats.org/drawingml/2006/main">
              <a:rPr altLang="en-US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Koľko učeníkov si Ježiš vybral za apoštolov (tých, ktorí sú poslaní)??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desať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jedenásť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dvanásť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štrnásť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dvanásť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z tých dní Ježiš vyšiel na horu modliť sa a strávil noc v modlitbe k Bohu.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bolo ráno, zavolal k sebe svojich učeníkov a vyvolil si z nich dvanástich, ktorých tiež označil za apoštolov: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60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Evanjelium, ktoré Ježiš učil na vrchu.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keď videl zástupy, vyšiel na horu a sadol si. Prišli k nemu jeho učeníci,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začal ich učiť hovoriť: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chudobní duchom, lebo ich je kráľovstvo nebeské.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Ježiš učil zástupy na vrchu, ako majú žiť ako ľudia Božieho kráľovstva.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chudobní duchom, lebo ich je kráľovstvo nebeské.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Ako povedali anjeli, Ježiš sa narodil zdravý v jasliach.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Naučili ste sa splácať zuby svojimi zubami, ale hovorím vám, aby ste dali ľavé líce každému, kto udrie pravé. Potom budete deťmi Božími!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Pozrite sa na vtáky vo vzduchu. Vtáky nerobia poľnohospodárske práce, ale Boh ich všetkých živí. Či sa o teba nepostará viac ako o vtáky!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Ľudia boli Ježišovým učením veľmi prekvapení. Pretože Ježiš mal autoritu na rozdiel od bežných učiteľov Biblie.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nám hovorí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 životy Božieho ľudu sa líšia od života sveta.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Existujú nejaké rozdiely v našom živote od tých, ktorí neveria v Ježiša?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Pozrime sa na seba a žime život hodný Božieho kráľovstva.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nás premieňa, aby sme žili ako ľudia v Božom kráľovstve.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/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môžu získať chudobní duchom?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peniaze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česť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kráľovstvo Božie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kráľovstvo Božie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keď videl zástupy, vyšiel na horu a sadol si. Prišli k nemu jeho učeníci,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začal ich učiť hovoriť: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„Blahoslavení chudobní duchom, lebo ich je kráľovstvo nebeské.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61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 upokojuje búrku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pohrozil vetru a povedal vlnám: „Ticho! Potom vietor utíchol a bol úplný pokoj.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a jeho učeníci nastúpili na loď, aby preplávali Galilejské jazero.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Betlehemskí pastieri prišli, aby videli Božieho Syna, ktorý spasí ľudí. "Ježiš! Syn Boží! Ďakujem, že ste prišli na túto zem!"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 prechode cez jazero zrazu zafúkal zúrivý vietor a prišla hrôzostrašná vlna.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Učeníci nakoniec povedali Ježišovi. "Učiteľ, nezáleží vám na tom, či sa utopíme!"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pohrozil vetru a povedal vlnám: „Ticho! Buď ticho!" Potom vietor utíchol a bol úplný pokoj.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Boli vydesení a pýtali sa jeden druhého: „Kto je to? Dokonca aj vietor a vlny ho poslúchajú!“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Iba Boh môže prikázať moru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vietor.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Preto je Ježiš Bohom, ktorý tvorí a riadi svet.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Veríme, že Ježiš nie je jedným z mnohých bohov, ale jediným a všemocným Bohom Stvoriteľom.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pestovať našu vieru tým, že si túto skutočnosť budeme pamätať.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</a:t>
            </a:r>
            <a:r xmlns:a="http://schemas.openxmlformats.org/drawingml/2006/main">
              <a:rPr altLang="en-US" lang="s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vlastníkom všetkých vecí, ktorý tvorí a vládne všetkému na tomto svete.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prikázal Ježiš nad morom a vetrom?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buďte pokojní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behajte a hrajte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prebudiť sa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hore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otvorené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tvoj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oči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buďte pokojní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Vstal, pohrozil vetru a povedal vlnám: „Ticho! Potom vietor utíchol a bol úplný pokoj.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62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Kto sa dotkol mojich šiat?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počula o Ježišovi, vystúpila zozadu v zástupe a dotkla sa jeho plášťa.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28.pretože si myslela: "Ak sa len dotknem jeho šiat, budem uzdravená."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Ježiš, ktorý je pánom všetkého,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syn Boží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keď Ježiš prišiel do tejto krajiny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narodil sa v jasliach skromnej postavy.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My, ktorí veríme v Ježiša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sú deti Božie.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musíme žiť pokorne a nízko ako Ježiš.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Mnoho ľudí počulo o Ježišovi a nasledovali Ježiša.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k nemu pristúpila žena a dotkla sa Ježišovho rúcha, aby bol uzdravený.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 trpela chorobou zvanou krvácanie 12 rokov. Skúšala to napraviť mnohými spôsobmi, ale nepodarilo sa to a minula všetko, čo mala.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"Kto sa dotkol môjho oblečenia?" Ježiš si hneď uvedomil, že z neho vyšla jeho moc. Prišla, padla mu k nohám a povedala mu celú pravdu.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jej povedal: „Dcéra, tvoja viera ťa uzdravila. Choď v pokoji.“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Žena, ktorá trpela krvácaním 12 rokov, išla k Ježišovi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vierou.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uzdravil ženu a chválil jej vieru pred ľuďmi.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Boh stále vidí našu vieru.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stretneme ťažké veci,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poďme k Bohu s vierou.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pozná naše bolesti a ťažkosti a rieši ich.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Čoho sa žena, ktorá bola 12 rokov chorá, dotkla Ježiša?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vlasy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nohy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oblečenie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oblečenie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počula o Ježišovi, vystúpila zozadu v zástupe a dotkla sa jeho plášťa.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si myslela: "Ak sa len dotknem jeho oblečenia, budem uzdravená."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63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Budeš mať dieťa a porodíš syna a dáš mu meno Ježiš.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prišiel na zem v pokore a pokore, ale On je náš pravý Kráľ.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Chytil ju za ruku a povedal jej: "Talitha koum!" (čo znamená: "Dievčatko, hovorím ti, vstaň!").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Muž menom Jairus, predstavený synagógy, prišiel k Ježišovi a povedal: „Moja dcéra umiera. Pomôž 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ceste domov s Ježišom pribehol muž a povedal, že jeho dcéra už zomrela.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príchode domov už bola Jairusova dcéra mŕtva a ľudia plakali.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vošiel a povedal im: Dieťa nezomrelo, ale spí.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Chytil ju za ruku a povedal jej: "Talitha koum!" (čo znamená: "Dievčatko, hovorím ti, vstaň!"). Dievča sa okamžite postavilo a prešlo okolo.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riadi smrť.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Smrť je pre ľudí najstrašnejšia vec, ale Ježiš ju premohol.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Skôr či neskôr zomrieme.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Smrti sa však báť nemusíte.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preto, že Ježiš je ten, kto riadi smrť.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veríme v Ježiša, ktorý zvíťazil nad smrťou.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dáva život, a Ten, ktorý riadi život zároveň.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znamená „Talitha koum!“ znamenať?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Dievčatko, raňajkuj!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Dievčatko, choď do postele!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Dievčatko, vstávaj!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Dievčatko, spievaj pieseň!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Dievčatko, vstávaj!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Chytil ju za ruku a povedal jej: "Talitha koum!" (čo znamená: "Dievčatko, hovorím ti, vstaň!").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Kvíz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sa narodil Ježiš?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palác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jasliach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luxusný hotel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v jasliach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64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Chorý muž v Bethesde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mu Ježiš povedal: "Vstaň, vezmi si lôžko a choď!"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Muž bol okamžite vyliečený; zdvihol podložku a išiel. V deň, keď sa to stalo, bol sabat,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 5: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Jeruzaleme bolo jazierko s názvom Bethesda. Zišlo sa tam veľké množstvo chorých čakajúcich na pohyb vôd.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Lebo anjel Pánov zostúpil v určitých obdobiach do jazierka a rozvíril vodu; ktokoľvek potom prvý, po rozvírení vody, vstúpil, bol uzdravený z akejkoľvek choroby, ktorú mal.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 tam muž, ktorý nemohol chodiť. Keď ho Ježiš uvidel a spýtal sa muža, ktorý tam bol tridsaťosem rokov. "Chceš sa uzdraviť?"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„Pane, nemám nikoho, kto by mi pomohol do bazéna, keď sa voda rozvíri. Pomôž mi prosím!" Vtedy mu Ježiš povedal: „Vstaň! Zober si karimatku a choď."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Ježiš povedal, zdvihol svoje lôžko a išiel. Okamžite sa uzdravil chorý muž, ktorý bol v chorobe 38 rokov.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Najpotrebnejšia vec pre chorých pri bazéne Bethesda bola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vyliečiť sa.</a:t>
            </a:r>
            <a:r xmlns:a="http://schemas.openxmlformats.org/drawingml/2006/main">
              <a:rPr lang="s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vie, čo potrebujeme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lepšie ako my.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nám dáva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potrebujeme.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lieči všetky choroby a má moc nad všetkým vládnuť.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chorý požiadal Ježiša, aby urobil?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Vylieč moju chorobu,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Zachráňte ma,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Dajte mi nejaké jedlo,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Pomôžte mi ísť dole do bazéna, keď sa voda rozvíri, prosím!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Pomôžte mi ísť dole do bazéna, keď sa voda rozvíri, prosím!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/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Dnes sa vám v meste Dávidovom narodil Spasiteľ; on je Kristus Pán.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Páči sa mi to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Potom mu Ježiš povedal: "Vstaň, vezmi si lôžko a choď!"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Muž bol okamžite vyliečený; zdvihol podložku a išiel. V deň, keď sa to stalo, bol sabat,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 5: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65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Ježiš, ktorý nasýtil 5000 mužov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Ježiš potom vzal chleby, poďakoval a rozdelil sediacim, koľko chceli. To isté urobil s rybami.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Viac ako päťtisíc ľudí sa stretlo, aby počúvali Ježišovo učenie.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Ale bol čas obeda. Všetci boli hladní, ale nemali čo jesť a mali len dve ryby a päť chlebov.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potom vzal chlieb a rybu, poďakoval a rozdelil sediacim, koľko chceli.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Stalo sa však niečo úžasné! Tých 5000 ľudí malo dosť na to, aby sa naplnili!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pozbierali ich a naplnili dvanásť košov kúskami piatich jačmenných chlebov, ktoré zostali po tých, čo jedli.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 nás neexistuje spôsob, ako naplniť viac ako 5 000 ľudí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 piatimi bochníkmi chleba a dvoma rybami.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Ježiš, Boží Syn, s nimi robil zázraky.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dôležitejšie, aby sme boli vždy s Ježišom, ako to, že máme čohokoľvek veľa alebo nie.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nám môže dať hojnosť jedla.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47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Všetko najlepšie k narodeninám Ježiškovi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Koľko jedla zostalo, keď Ježiš nasýtil 5 000 ľudí?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desať košov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jedenásť košov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dvanásť košov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trinásť košov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dvanásť košov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Ježiš potom vzal chleby, poďakoval a rozdelil sediacim, koľko chceli. To isté urobil s rybami.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66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 kráča po vode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Keď veslovali tri alebo tri a pol míle, videli Ježiša približovať sa k člnu a kráčať po vode; a boli vystrašení.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Ale on im povedal: To som ja, nebojte sa.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Kým sa Ježiš na vrchu sám modlil, jeho učeníci veslovali na lodi na druhú stranu jazera.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Konečne sa zotmelo a vietor a vody zosilneli a rozbúrili 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„Pozri sa tam! Niekto chodí po vode!“ Boli zhrození. Jeden z nich kričal: "Niekto kráča po vode!"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"To som ja: neboj sa!" Je to Ježiš, ktorý kráča po vode.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Boli z toho prekvapení. Privítali Ježiša na lodi. Mysleli si: "Ježiš musí byť Boží syn!"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Chôdza po vode je niečo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nikto nedokáže.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Ježiš kráčal po vode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aby našiel svojich učeníkov.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Pretože Ježiš je zvláštny človek,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syn Boží.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Naozaj musíme veriť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že Ježiš je Boží Syn.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prišli do domu, uvideli dieťa s jeho matkou Máriou, poklonili sa mu a poklonili sa mu. Potom otvorili svoje poklady a darovali mu zlato, kadidlo a myrhu.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ktorý k nám prichádza, aby nám pomohol a zachránil nás bez ohľadu na to, aké máme prekážky.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prišiel Ježiš k svojim učeníkom uprostred jazera?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lietanie na vode..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nastupovanie na rýchlejšiu loď...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plávanie..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chôdza po vode..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chôdza po vode..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Keď veslovali tri alebo tri a pol míle, videli Ježiša približovať sa k člnu a kráčať po vode; a boli vystrašení.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Ale on im povedal: To som ja, nebojte sa.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67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Petrovo vyznanie Krista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Šimon Peter odpovedal: Ty si Kristus, Syn živého Boha.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dňa sa Ježiš opýtal svojich učeníkov: „Za koho ľudia hovoria, že je Syn človeka?“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Odpovedali: „Niektorí hovoria, že Ján Krstiteľ; iní hovoria Eliáš; a jeden z prorokov."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"Ale čo ty?" spýtal sa. "Kto hovoríš, že som?"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Šimon Peter odpovedal: Ty si Kristus, Syn živého Boha.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povedal s veľkou radosťou. "Máš pravdu s tým svojím priznaním! Na tejto skale postavím svoju cirkev!"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sa Ježiš narodil, lekárom na východe sa zjavila hviezda.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Peter presne vedel, kto je Ježiš, a presne sa o Ježišovi priznal.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keď to Ježiš počul, pochválil Petra za jeho správne vyznanie.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 je podľa nás Ježiš?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poznať Ježiša presne tak, ako hovorí Biblia, a musíme sa o Ježišovi priznať presne tak, ako hovorí Biblia.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buduje svoju cirkev na správnom vyznaní viery.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 koho Peter povedal, že je Ježiš?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Kristus, Boží Syn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Mocný Eliáš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Jána Krstiteľa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Jeremiáš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Kristus, Boží Syn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Šimon Peter odpovedal: Ty si Kristus, Syn živého Boha.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68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Príbeh hlúpeho boháča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"Ale Boh mu povedal: 'Ty blázon! Už túto noc budú od teba žiadať tvoj život. Kto potom dostane to, čo si si pripravil?"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"Ježiš povedal: "Život človeka nemá nič spoločné s tým, čo má."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Ježiš nám rozprával príbeh.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o hlúpom boháčovi.</a:t>
            </a:r>
            <a:r xmlns:a="http://schemas.openxmlformats.org/drawingml/2006/main">
              <a:rPr lang="s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Boháč bol rád, že si pre svoje bohatstvo a obilie postavil väčší sklad. "V sklade som nazbieral veľa jedla, duša moja, teraz si užívaj!"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Boh povedal boháčovi.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 blázon! Ak ti dnes vezmem život, koho majetkom bude všetko tvoje bohatstvo?"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„Táto hviezda je viditeľná, keď sa kráľ narodí! Poďme za hviezdou!" Lekári začali hviezdu sledovať.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dorozprával a povedal: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„Nezhromažďujte bohatstvo pre seba, ale pre Boha. Snažte sa pomáhať tým, ktorí to potrebujú.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čo slúžia vaše peniaze?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Používa sa len na uspokojenie iba vás?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Peniaze treba použiť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na slávu Božiu.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Sme ľudom Božieho kráľovstva. Preto je potrebné, aby sme z vlastných peňazí pomáhali ľuďom v núdzi.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vlastníkom všetkého života a všetkého bohatstva.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urobil ten nerozumný boháč pre svoju dušu?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Pomáhal chudobným.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Uctieval Boha.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Hlásal evanjelium.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Uložil si veľa bohatstva.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Uložil si veľa bohatstva.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"Ale Boh mu povedal: 'Ty blázon! Už túto noc budú od teba žiadať tvoj život. Kto potom dostane to, čo si si pripravil?"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69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Hľadanie stratenej ovečky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Hovorím vám, že rovnakým spôsobom bude v nebi väčšia radosť nad jedným hriešnikom, ktorý robí pokánie, ako nad deväťdesiatimi deviatimi spravodlivými, ktorí pokánie robiť nemusia.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dňa zostala ovca sama, oddelená od oviec svojich priateľov.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Pastier ovečky spočítal a zistil, že jedna zo sto zmizla!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Pastier zanechal 99 oviec a vyšiel hľadať stratenú.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Hviezda sa zastavila nad betlehemskými stajňami. Biblia predpovedala, že Ježiš sa narodil v Betleheme.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pastier napokon stratenú ovečku našiel.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Pastier prišiel s ovečkami domov od radosti a mal veľkú hostinu.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dorozprával a povedal: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„Tak ako sa pastier teší, keď nájde stratenú ovečku,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Bohu sa páči pokánie jedného hriešnika."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Pastier musel priniesť nespočetné množstvo obetí, aby našiel stratenú ovečku.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obetoval svoj život, aby nás zachránil.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poďakovať Ježišovi, že nás zachránil ako stratenú ovcu.</a:t>
            </a:r>
            <a:r xmlns:a="http://schemas.openxmlformats.org/drawingml/2006/main">
              <a:rPr lang="s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</a:t>
            </a:r>
            <a:r xmlns:a="http://schemas.openxmlformats.org/drawingml/2006/main">
              <a:rPr lang="s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sa teší z nášho pokánia z hriechu.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neurobil pastier pri hľadaní stratenej ovečky?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Zanechal 99 oviec, aby hľadal tú stratenú.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 rád, že našiel strateného.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Kúpil si novú ovcu.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Pozval ľudí na párty.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Kúpil si novú ovcu.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Hovorím vám, že rovnakým spôsobom bude v nebi väčšia radosť nad jedným hriešnikom, ktorý robí pokánie, ako nad deväťdesiatimi deviatimi spravodlivými, ktorí pokánie robiť nemusia.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70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Príbeh milosrdného Samaritána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"Kto z týchto troch bol podľa vás susedom muža, ktorý padol do rúk lupičov?"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Znalec zákona odpovedal: "Ten, ktorý sa nad ním zmiloval." Ježiš mu povedal: Choď a rob podobne.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Keď sa muž prechádzal sám, stretol lupičov. Vyzliekli ho zo šiat, zbili ho a odišli a nechali ho polomŕtveho.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Potom ho cestou náhodou uvidel kňaz, prešiel okolo na druhej strane. Rovnako aj Levita.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betlehemských stajniach boli Mária, Jozef a dieťa Ježiš, ktorí prišli na zem ako kráľ.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tretie, náhodou ho uvidel Samaritán. Samaritáni boli ľudia, ktorých Židia nemali radi.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Samaritán sa nad ním zľutoval, tak sa k nemu správal a staral sa o neho dobre.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povedal: „Boží ľud musí byť v každom čase dobrým blížnym, ktorý pomáha tým, ktorí sú v núdzi.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Kňaz a leviti sa navonok zdali byť blízko Boha, ale nikoho iného nemilovali.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Samaritán navonok vyzeral, že nemá blízko k Bohu, ale bol dobrým susedom, ktorý bol ochotný milovať druhých.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Aj my by sme mali byť tými, ktorí pomáhajú blížnym v núdzi, ak sme blízko Boha.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Sme tí, ktorí sú nútení zomrieť za svoje hriechy, rovnako ako tí, ktorí boli okradnutí.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Ale Ježiš je ten, kto nás zachránil z tejto hroznej situácie.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urobili kňaz a levita, keď videli okradnutého muža?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Modlili sa za neho.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Ošetroval svoje rany.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Vzali ho do nemocnice.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Prešli okolo neho na druhej strane.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Prešli okolo neho na druhej strane.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"Kto z týchto troch bol podľa vás susedom muža, ktorý padol do rúk lupičov?"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/>
              <a:t>Znalec zákona odpovedal: "Ten, ktorý sa nad ním zmiloval." Ježiš mu povedal: Choď a rob podobne.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71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Márie a Marty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ale treba len jedno. Mária si vybrala, čo je lepšie, a to jej nebude odňaté."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bol pozvaný do domu Márie a Marty.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Lekári z východu dali Ježišovi ako dar pripravené zlato, kadidlo a myrhu. "Ďakujem ti Ježiš, že si prišiel do tejto krajiny!"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Kým bola Marta zaneprázdnená prácou, Mária dychtivo počúvala Ježiša.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„Nemôžem uveriť, že ma Mary nechala pracovať samého, keď som taká zaneprázdnená,“ pomyslela si Martha.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Nakoniec sa Marta sťažovala Ježišovi. "Ježiš, prosím, nechaj Máriu ísť. Mám príliš veľa práce, ktorú musím robiť sám."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povedal: "Nerob priveľa. Mária rada počúva, tak bude počúvať."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 si myslela, že nie je správne, aby Mária počúvala Ježiša, keď mali veľa vecí na práci.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Ježiš ich naučil, že počúvať Ježiša je vzácnejšie ako čokoľvek iné.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Čas počúvania a učenia sa Biblie je pre nás tým najvzácnejším.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Nemali by sme byť ochudobnení o čas počúvať Bibliu a učiť sa z nej.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3200"/>
              <a:t>kto je Ježiš?</a:t>
            </a:r>
            <a:r xmlns:a="http://schemas.openxmlformats.org/drawingml/2006/main">
              <a:rPr lang="s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miluje tých, ktorí počúvajú Božie slovo.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Dnešný kvíz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Čo robila Mária, kým Marta veľa pracovala?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Modlila 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Počúvala Ježišovo slovo.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Spala.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Tvrdo pomáhala Marte.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k" altLang="ko-KR" sz="2800">
                <a:solidFill>
                  <a:srgbClr val="ff0000"/>
                </a:solidFill>
              </a:rPr>
              <a:t>Počúvala Ježišovo slovo.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000"/>
              <a:t>Dnešné Slovo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ale treba len jedno. Mária si vybrala, čo je lepšie, a to jej nebude odňaté."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 Galilei v Izraeli žila panna menom Mária. Bola zasnúbená s mladým mužom menom Jozef.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/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Lekári prišli uctievať Ježiša, Kráľa, dokonca ďaleko od Izraela.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skutočným kráľom ľudí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po celom svete.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aj môj kráľ.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žiť život uctievania a nasledovania Ježiša, ktorý je vždy Kráľom.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si zaslúži našu úctu.</a:t>
            </a:r>
            <a:r xmlns:a="http://schemas.openxmlformats.org/drawingml/2006/main">
              <a:rPr altLang="en-US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Ktorú nedostal Ježiš ako darček k narodeninám?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zlato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kadidlo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myrha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počítač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počítač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prišli do domu, uvideli dieťa s jeho matkou Máriou, poklonili sa mu a poklonili sa mu. Potom otvorili svoje poklady a darovali mu zlato, kadidlo a myrhu.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Nie</a:t>
            </a:r>
            <a:r xmlns:a="http://schemas.openxmlformats.org/drawingml/2006/main">
              <a:rPr lang="sk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Dieťa Ježiš utieklo do Egypta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odišli, Jozefovi sa vo sne zjavil Pánov anjel. "Vstaň," povedal, "vezmi dieťa a jeho matku a uteč do Egypta. Zostaň tam, kým ti nepoviem, lebo Herodes ide hľadať dieťa, aby ho zabil."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Herodes, kráľ Izraela, počul správu o Ježišovom narodení prostredníctvom mudrcov, ktorí plánovali zabiť Ježiša.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Boh, ktorý vedel o celom Herodesovom sprisahaní, však vo sne povedal, že mudrci majú odísť od Herodesa.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 Máriin manžel Jozef počul, ako anjel vo sne povedal: „Utekajte do Egypta. Herodes sa chystá Ježiša zabiť."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to Jozef počul, vzal Máriu a malého Ježiša a utiekol pred Herodesom do Egypta.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Jedného dňa sa Márii zjavil anjel. „Zdravím vás, vy, ktorí ste veľmi obľúbený! Pán je s tebou."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Medzitým Herodes, ktorý vedel, že ho mágovia oklamali, vydal strašný rozkaz zabiť všetky betlehemské deti. Ježiš musel zostať v Egypte až do Herodesovej smrti.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Pastieri a mudrci spoznali, kto je Ježiš.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Kráľ Herodes však Ježiša nespoznal. Navyše kvôli svojej chamtivosti spáchal kruté hriechy, aby sa pokúsil zabiť Ježiša.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svete je veľa ľudí, ktorí odmietajú počuť o Ježišovi.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 to veľmi ťažký hriech.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ten, kto sa nemôže odvážiť zastaviť ľudskou silou.</a:t>
            </a:r>
            <a:r xmlns:a="http://schemas.openxmlformats.org/drawingml/2006/main">
              <a:rPr altLang="en-US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Ježiš ušiel Herodesovi?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Egypt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Kórea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Egypt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Keď odišli, Jozefovi sa vo sne zjavil Pánov anjel. "Vstaň," povedal, "vezmi dieťa a jeho matku a uteč do Egypta. Zostaň tam, kým ti nepoviem, lebo Herodes ide hľadať dieťa, aby ho zabil."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49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Chlapec Ježiš v chráme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"Prečo si ma hľadal?" spýtal sa. "Nevedel si, že musím byť v dome svojho Otca?"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Veľkú noc, keď mal Ježiš 12 rokov, prišiel s rodičmi do jeruzalemského chrámu.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ceste domov z jeruzalemského chrámu Jozef a Mária nemohli nájsť Ježiša.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Jozef a Mária sa vrátili do jeruzalemského chrámu, aby našli Ježiša.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"Mária, porodíš syna a dáš mu meno Ježiš." Bála sa tejto správy.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„Nevedeli ste, že som bol v dome svojho otca?“ Ježiš diskutoval s učiteľmi Biblie v chráme. Všetci boli prekvapení Ježišovou múdrosťou.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Odvtedy chlapec Ježiš čoraz viac miluje Boha a ľudí, ako rastie jeho múdrosť a výška.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Chlapec Ježiš od mladosti vedel, že je Boží Syn. A úprimne pripravený na život ako Spasiteľ.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Aj keď sme mladí,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si jasne pamätať, že sme Božie deti.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teda Bohu a ľuďom ukázať, že žijeme ako Božie deti.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Boží Syn, ale telesným rodičom dal príklad pokory a poslušnosti.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Kde bol stratený Ježiš?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toaleta, WC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paláci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chrám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dome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v chráme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"Prečo si ma hľadal?" spýtal sa. "Nevedel si, že musím byť v dome svojho Otca?"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Luke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50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Ježišov krst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„Hlas volajúceho na púšti: ‚Pripravte cestu Pánovi, vyrovnajte mu chodníky‘.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 tak prišiel Ján, krstil v púštnej oblasti a kázal krst pokánia na odpustenie hriechov.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mal Ježiš tridsať rokov, objavil sa na púšti cudzí muž, ktorý mal oblečené ťavie a jedol kobylky a divý med.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Volal sa Ján Krstiteľ. Vyzval ľudí, aby činili pokánie a dali sa pokrstiť, pretože Spasiteľ príde.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 poslúchla Božie posolstvo. „Som Pánov služobník. Nech sa mi stane tak, ako si povedal."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"Som tu, aby som pripravil niekoho, kto príde po mne!"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Ján Krstiteľ pripravoval Ježišovu cestu.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Aj Ježiš sa dal pokrstiť Jánom Krstiteľom.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„Pozri! Baránok Boží, ktorý sníma hriech sveta!“ Ján Krstiteľ nahlas predstavil Ježiša.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bol Ježiš pokrstený Jánom, z neba zaznel hlas a Duch Svätý naňho zostupoval ako holubica: „Ty si môj Syn, ktorého milujem; som s tebou veľmi spokojný."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Ján Krstiteľ sa nevyvyšoval.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Svoj život zasvätil úplnému predstaveniu Ježiša.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Pre koho žijem?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 ako Ján Krstiteľ, aj my by sme mali žiť život, ktorý vyvyšuje a predstavuje Ježiša, a nie vychvaľovanie a vyvyšovanie mňa.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jediný Boží syn.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zostúpilo z neba, keď bol Ježiš pokrstený?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Duch Svätý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pštros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vrabec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Duch Svätý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„Hlas volajúceho na púšti: ‚Pripravte cestu Pánovi, vyrovnajte mu chodníky‘.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A tak prišiel Ján, krstil v púštnej oblasti a kázal krst pokánia na odpustenie hriechov.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51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Ježiš bol pokúšaný Satanom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mu povedal: "Preč odo mňa, satan! Veď je napísané: Uctievaj Pána, svojho Boha, a len jemu slúž."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Keď sa Ježiš štyridsať dní postil a modlil, zjavil sa Satan a pokúšal Ježiša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k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tak, aj keď bola panna, otehotnela. Toto dieťa sa volá Ježiš. Je to Boží Syn, ktorý v budúcnosti zachráni všetkých ľudí od ich hriechov.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"Si hladný? Urob ryžový koláč s týmto kameňom a zjedz ho!” Satan urobil prvú skúšku. Ale Ježiš túto skúšku Božím slovom porazil.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„Tak skočte odtiaľto! Ak si Boží Syn, nezomrieš." Satan skúšal Ježiša druhýkrát na vrchole chrámu.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 tom čase vzal Ježiša na veľmi vysoký vrch a ukázal Ježišovi celé kráľovstvo sveta a povedal: „Ak sa mi budeš klaňať, toto všetko ti dám! Ale Ježiš odmietol tretiu skúšku Božím Slovom.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Nakoniec Ježiš porazil všetky Satanove pokušenia. Boh mal radosť z Ježiša, ktorý prekonal všetky pokušenia.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bol Syn Boží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podobne ako my, aj on bol pokúšaný Satanom.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Ale s Božím Slovom Ježiš premohol pokušenie Satana.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Satan nás stále pokúša.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Avšak ako Ježiš, aj my môžeme prekonať pokušenie Satana Božím slovom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naším pomocníkom, aby sme prekonali pokušenia, ktorým čelíme. A je to on, kto rozumie všetkým výzvam, s ktorými sa stretávame a pomáha nám ich prekonávať.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Koľko skúšok dal Satan Ježišovi?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jeden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štyri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tri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mu povedal: "Preč odo mňa, satan! Veď je napísané: Uctievaj Pána, svojho Boha, a len jemu slúž."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Matúš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52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Voda</a:t>
            </a:r>
            <a:r xmlns:a="http://schemas.openxmlformats.org/drawingml/2006/main">
              <a:rPr lang="sk" altLang="en-US" sz="4400"/>
              <a:t> </a:t>
            </a:r>
            <a:r xmlns:a="http://schemas.openxmlformats.org/drawingml/2006/main">
              <a:rPr lang="sk" altLang="ko-KR" sz="4400"/>
              <a:t>Premenené na víno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Toto, prvé zo svojich zázračných znamení, vykonal Ježiš v Káne Galilejskej. Takto zjavil svoju slávu a jeho učeníci v neho uverili.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Mary sa bála mať syna, aj keď nebola vydatá.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však vierou prijala a poslúchla Božie slovo.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Môžeme mať strach, keď veríme Božiemu Slovu a poslúchame ho. Ale ako Máriino vyznanie, aj my musíme priznať: „Nech sa mi stane, ako si povedal.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Svadba sa konala v Káne Galilejskej. Na svadbu bol pozvaný aj Ježiš a jeho učeníci.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Vyskytol sa však problém. Minulo sa víno. Bez vína nemôžete mať hostinu.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 dal sluhom v dome naliať vodu do nádoby. Sluhovia urobili, čo žiadali.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Potom sa voda v nádobe odobrala podľa chuti. Voda v nádobe sa zmenila na veľmi chutné víno.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Hostia ochutnali víno a boli prekvapení. Podávalo sa im lahodnejšie víno ako prvýkrát a vďaka Ježišovmu zázraku mohla byť hostina vzrušujúcejšia.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Dnešná lekcia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 Ježišovom čase víno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bol na hostine absolútne nevyhnutný.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premenil vodu na víno a zaobstaral všetko potrebné na sviatok.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pre nás nenahraditeľný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ako víno na hostine.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Musíme pamätať na milosť Ježiša, ktorý sa nám daroval.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SZO</a:t>
            </a:r>
            <a:r xmlns:a="http://schemas.openxmlformats.org/drawingml/2006/main">
              <a:rPr altLang="en-US" lang="sk" sz="3200"/>
              <a:t> </a:t>
            </a:r>
            <a:r xmlns:a="http://schemas.openxmlformats.org/drawingml/2006/main">
              <a:rPr altLang="ko-KR" lang="sk" sz="3200"/>
              <a:t>je</a:t>
            </a:r>
            <a:r xmlns:a="http://schemas.openxmlformats.org/drawingml/2006/main">
              <a:rPr altLang="en-US" lang="sk" sz="3200"/>
              <a:t> </a:t>
            </a:r>
            <a:r xmlns:a="http://schemas.openxmlformats.org/drawingml/2006/main">
              <a:rPr altLang="ko-KR" lang="sk" sz="3200"/>
              <a:t>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je naša radosť ako víno sviatku.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čo premenil Ježiš vodu?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mlieko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pomarančový džús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chlieb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víno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víno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Toto, prvé zo svojich zázračných znamení, vykonal Ježiš v Káne Galilejskej. Takto zjavil svoju slávu a jeho učeníci v neho uverili.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Č. 53 Slovo Božie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k" altLang="ko-KR" sz="4400"/>
              <a:t>Nikodém prišiel k Ježišovi v noci.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k" sz="3200">
                <a:solidFill>
                  <a:srgbClr val="FF0000"/>
                </a:solidFill>
              </a:rPr>
              <a:t>kto je Ježiš?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prišiel na zem ako náš Spasiteľ.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odpovedal: „Veru, hovorím vám, nikto nemôže vojsť do kráľovstva Božieho, ak sa nenarodí z vody a z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Bol jeden muž menom Nikodém, ktorý bol učiteľom Izraela.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prišiel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Ježiš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opýtať sa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noc.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"Ako môžem vojsť do Božieho kráľovstva?"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"Ak sa nenarodíš znovu, nemôžeš vojsť do kráľovstva Božieho." Ježiš odpovedal.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Nechápal, že sa musí znovu narodiť. "Vrátim sa späť do matkinho lona a znova vyjdem?"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„Duch, nie telo, sa musí znovu narodiť. "Človek sa môže znovuzrodiť s vodou a Duchom Svätým." Ježiš odpovedal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"Musíš vo mňa veriť a byť spasený." Ježiš povedal Nikodémovi tajomstvo znovuzrodenia.</a:t>
            </a:r>
            <a:r xmlns:a="http://schemas.openxmlformats.org/drawingml/2006/main">
              <a:rPr lang="s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Lekcia</a:t>
            </a:r>
            <a:r xmlns:a="http://schemas.openxmlformats.org/drawingml/2006/main">
              <a:rPr altLang="en-US" lang="s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 veríš v Ježiša,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tvoja duša sa znovu narodí.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Tí, ktorí veria v Ježiša, sú znovuzrodení a vy sa stanete</a:t>
            </a:r>
            <a:r xmlns:a="http://schemas.openxmlformats.org/drawingml/2006/main">
              <a:rPr altLang="en-US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nenávidieť hriech a milovať Boha.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 znovuzrodený?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Veríme v Ježiša a sme znovuzrodení. Preto si musíme uvedomiť, že sme iní ľudia ako svet.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3200"/>
              <a:t>kto je Ježiš?</a:t>
            </a:r>
            <a:r xmlns:a="http://schemas.openxmlformats.org/drawingml/2006/main">
              <a:rPr altLang="en-US" lang="s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rgbClr val="0070c0"/>
                </a:solidFill>
              </a:rPr>
              <a:t>Ježiš je..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</a:t>
            </a:r>
            <a:r xmlns:a="http://schemas.openxmlformats.org/drawingml/2006/main">
              <a:rPr altLang="en-US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 ten, ktorý robí tých, ktorí v Neho veria, spravodlivými a znovuzrodenými.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Dnešný kvíz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Čo nás robí znovuzrodením?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vodou a Duchom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olejom a ohňom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 slzami a piesňami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 modlitbou a uctievaním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k" sz="2800">
                <a:solidFill>
                  <a:srgbClr val="ff0000"/>
                </a:solidFill>
              </a:rPr>
              <a:t>s vodou a Duchom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k" sz="4000">
                <a:solidFill>
                  <a:srgbClr val="ff0000"/>
                </a:solidFill>
              </a:rPr>
              <a:t>Dnešné Slovo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Ježiš odpovedal: „Veru, hovorím vám, nikto nemôže vojsť do kráľovstva Božieho, ak sa nenarodí z vody a z Ducha.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